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2"/>
  </p:handoutMasterIdLst>
  <p:sldIdLst>
    <p:sldId id="282" r:id="rId2"/>
    <p:sldId id="276" r:id="rId3"/>
    <p:sldId id="275" r:id="rId4"/>
    <p:sldId id="277" r:id="rId5"/>
    <p:sldId id="334" r:id="rId6"/>
    <p:sldId id="314" r:id="rId7"/>
    <p:sldId id="335" r:id="rId8"/>
    <p:sldId id="308" r:id="rId9"/>
    <p:sldId id="309" r:id="rId10"/>
    <p:sldId id="320" r:id="rId11"/>
  </p:sldIdLst>
  <p:sldSz cx="9144000" cy="6858000" type="screen4x3"/>
  <p:notesSz cx="6797675" cy="9926638"/>
  <p:embeddedFontLst>
    <p:embeddedFont>
      <p:font typeface="나눔스퀘어라운드 ExtraBold" panose="020B0600000101010101" pitchFamily="50" charset="-127"/>
      <p:bold r:id="rId13"/>
    </p:embeddedFont>
    <p:embeddedFont>
      <p:font typeface="Cambria Math" panose="02040503050406030204" pitchFamily="18" charset="0"/>
      <p:regular r:id="rId14"/>
    </p:embeddedFont>
    <p:embeddedFont>
      <p:font typeface="나눔스퀘어라운드 Bold" panose="020B0600000101010101" pitchFamily="50" charset="-127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  <a:srgbClr val="0070C0"/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1428" y="84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 사이의 관계를 알아볼까요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소수의 덧셈과 뺄셈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62~63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46~47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5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 한 자리 수의 덧셈을 해 볼까요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:a16="http://schemas.microsoft.com/office/drawing/2014/main" xmlns="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64~65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:a16="http://schemas.microsoft.com/office/drawing/2014/main" xmlns="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xmlns="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48~49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:a16="http://schemas.microsoft.com/office/drawing/2014/main" xmlns="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5487" y="3463226"/>
            <a:ext cx="7741536" cy="131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소수 ‌사이의 ‌관계를 이용하여 ‌소수의‌ 크기 ‌변화를 알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.‌</a:t>
            </a:r>
          </a:p>
        </p:txBody>
      </p:sp>
      <p:pic>
        <p:nvPicPr>
          <p:cNvPr id="2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3688343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1, ‌0.1, ‌0.01, ‌0.001‌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사이의‌ 관계를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‌알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22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11468" y="2114714"/>
            <a:ext cx="8082601" cy="688030"/>
            <a:chOff x="611468" y="2114714"/>
            <a:chExt cx="8082601" cy="688030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611468" y="2114714"/>
              <a:ext cx="8082601" cy="68803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06873" y="231779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/>
          <p:cNvGrpSpPr/>
          <p:nvPr/>
        </p:nvGrpSpPr>
        <p:grpSpPr>
          <a:xfrm>
            <a:off x="611469" y="3522123"/>
            <a:ext cx="8082601" cy="1315809"/>
            <a:chOff x="611469" y="3215530"/>
            <a:chExt cx="8082601" cy="1315809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611469" y="3215530"/>
              <a:ext cx="8082601" cy="13158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2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49640" y="3711509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27675" y="5894315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소수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사이에 어떤 관계가 있는지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46~47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3390" y="606534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2692" y="2264580"/>
            <a:ext cx="7246292" cy="3446269"/>
          </a:xfrm>
          <a:prstGeom prst="rect">
            <a:avLst/>
          </a:prstGeom>
        </p:spPr>
      </p:pic>
      <p:sp>
        <p:nvSpPr>
          <p:cNvPr id="8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6161902" y="2264579"/>
            <a:ext cx="2097454" cy="895632"/>
          </a:xfrm>
          <a:prstGeom prst="wedgeRoundRectCallout">
            <a:avLst>
              <a:gd name="adj1" fmla="val -3937"/>
              <a:gd name="adj2" fmla="val 104298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 어떤 관계가 있을까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762730" y="2264579"/>
            <a:ext cx="2408838" cy="1145885"/>
          </a:xfrm>
          <a:prstGeom prst="wedgeRoundRectCallout">
            <a:avLst>
              <a:gd name="adj1" fmla="val 4270"/>
              <a:gd name="adj2" fmla="val 72619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우리가 배운 소수 사이의 관계를 정리해 봤어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46~47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1241947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17686" y="1340279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1, 0.1, 0.01, 0.001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사이의 관계를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727" y="2491894"/>
            <a:ext cx="6213764" cy="26619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직사각형 13"/>
              <p:cNvSpPr/>
              <p:nvPr/>
            </p:nvSpPr>
            <p:spPr>
              <a:xfrm>
                <a:off x="3909342" y="2632635"/>
                <a:ext cx="508859" cy="554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ko-KR" altLang="en-US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342" y="2632635"/>
                <a:ext cx="508859" cy="55496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/>
              <p:cNvSpPr/>
              <p:nvPr/>
            </p:nvSpPr>
            <p:spPr>
              <a:xfrm>
                <a:off x="5313894" y="2632635"/>
                <a:ext cx="508859" cy="554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ko-KR" altLang="en-US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94" y="2632635"/>
                <a:ext cx="508859" cy="55496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3722095" y="4636276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endParaRPr lang="ko-KR" altLang="en-US" sz="2800" dirty="0"/>
          </a:p>
        </p:txBody>
      </p:sp>
      <p:sp>
        <p:nvSpPr>
          <p:cNvPr id="18" name="직사각형 17"/>
          <p:cNvSpPr/>
          <p:nvPr/>
        </p:nvSpPr>
        <p:spPr>
          <a:xfrm>
            <a:off x="5157674" y="4630648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endParaRPr lang="ko-KR" altLang="en-US" sz="28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3840768" y="2601857"/>
            <a:ext cx="646005" cy="578882"/>
            <a:chOff x="2947080" y="5573614"/>
            <a:chExt cx="646005" cy="578882"/>
          </a:xfrm>
        </p:grpSpPr>
        <p:sp>
          <p:nvSpPr>
            <p:cNvPr id="20" name="모서리가 둥근 직사각형 1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947080" y="5573614"/>
              <a:ext cx="646005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09720" y="570113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/>
          <p:cNvGrpSpPr/>
          <p:nvPr/>
        </p:nvGrpSpPr>
        <p:grpSpPr>
          <a:xfrm>
            <a:off x="5262763" y="2606061"/>
            <a:ext cx="646005" cy="578882"/>
            <a:chOff x="2947080" y="5573614"/>
            <a:chExt cx="646005" cy="578882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947080" y="5573614"/>
              <a:ext cx="646005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09720" y="570113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3763959" y="4657411"/>
            <a:ext cx="582026" cy="451366"/>
            <a:chOff x="2947081" y="5573614"/>
            <a:chExt cx="582026" cy="451366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947081" y="5573614"/>
              <a:ext cx="582026" cy="45136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77732" y="563737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5185453" y="4657411"/>
            <a:ext cx="582026" cy="451366"/>
            <a:chOff x="2947081" y="5573614"/>
            <a:chExt cx="582026" cy="451366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947081" y="5573614"/>
              <a:ext cx="582026" cy="45136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77732" y="563737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88" y="2156643"/>
            <a:ext cx="7017055" cy="332386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62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46~47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85402" y="4458953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endParaRPr lang="ko-KR" altLang="en-US" sz="2800" dirty="0"/>
          </a:p>
        </p:txBody>
      </p:sp>
      <p:sp>
        <p:nvSpPr>
          <p:cNvPr id="18" name="직사각형 17"/>
          <p:cNvSpPr/>
          <p:nvPr/>
        </p:nvSpPr>
        <p:spPr>
          <a:xfrm>
            <a:off x="5912412" y="3839166"/>
            <a:ext cx="843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100</a:t>
            </a:r>
            <a:endParaRPr lang="ko-KR" altLang="en-US" sz="2800" dirty="0"/>
          </a:p>
        </p:txBody>
      </p:sp>
      <p:grpSp>
        <p:nvGrpSpPr>
          <p:cNvPr id="30" name="그룹 29"/>
          <p:cNvGrpSpPr/>
          <p:nvPr/>
        </p:nvGrpSpPr>
        <p:grpSpPr>
          <a:xfrm>
            <a:off x="5224841" y="4443713"/>
            <a:ext cx="772716" cy="530840"/>
            <a:chOff x="2947081" y="5565994"/>
            <a:chExt cx="772716" cy="530840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947081" y="5565994"/>
              <a:ext cx="772716" cy="53084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73077" y="5669489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직사각형 31"/>
          <p:cNvSpPr/>
          <p:nvPr/>
        </p:nvSpPr>
        <p:spPr>
          <a:xfrm>
            <a:off x="6544035" y="3142419"/>
            <a:ext cx="10631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1000</a:t>
            </a:r>
            <a:endParaRPr lang="ko-KR" altLang="en-US" sz="28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5795928" y="3831546"/>
            <a:ext cx="1062072" cy="530840"/>
            <a:chOff x="2947081" y="5565994"/>
            <a:chExt cx="1062072" cy="530840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947081" y="5565994"/>
              <a:ext cx="1062072" cy="53084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17755" y="5669489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/>
          <p:cNvGrpSpPr/>
          <p:nvPr/>
        </p:nvGrpSpPr>
        <p:grpSpPr>
          <a:xfrm>
            <a:off x="6449654" y="3111814"/>
            <a:ext cx="1261785" cy="530840"/>
            <a:chOff x="2947080" y="5565994"/>
            <a:chExt cx="1261785" cy="530840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947080" y="5565994"/>
              <a:ext cx="1261785" cy="53084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417610" y="5669489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1241947"/>
            <a:ext cx="568672" cy="5995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17686" y="1340279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1, 0.1, 0.01, 0.001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사이의 관계를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981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63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46~47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0" y="1250440"/>
            <a:ext cx="600719" cy="636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="" xmlns:a16="http://schemas.microsoft.com/office/drawing/2014/main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2100609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3.2</a:t>
                </a:r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의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en-US" altLang="ko-KR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은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얼마인지 빈칸에 알맞은 수를 써넣으세요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2100609"/>
                <a:ext cx="7408338" cy="589364"/>
              </a:xfrm>
              <a:prstGeom prst="rect">
                <a:avLst/>
              </a:prstGeom>
              <a:blipFill rotWithShape="0">
                <a:blip r:embed="rId3"/>
                <a:stretch>
                  <a:fillRect l="-1728" b="-2010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377723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42400" y="1348517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소수 사이의 관계를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062" y="3710090"/>
            <a:ext cx="4162425" cy="26765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610237" y="4794361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endParaRPr lang="ko-KR" altLang="en-US" sz="2800" dirty="0"/>
          </a:p>
        </p:txBody>
      </p:sp>
      <p:sp>
        <p:nvSpPr>
          <p:cNvPr id="13" name="직사각형 12"/>
          <p:cNvSpPr/>
          <p:nvPr/>
        </p:nvSpPr>
        <p:spPr>
          <a:xfrm>
            <a:off x="4379857" y="4794361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2800" dirty="0"/>
          </a:p>
        </p:txBody>
      </p:sp>
      <p:sp>
        <p:nvSpPr>
          <p:cNvPr id="16" name="직사각형 15"/>
          <p:cNvSpPr/>
          <p:nvPr/>
        </p:nvSpPr>
        <p:spPr>
          <a:xfrm>
            <a:off x="5123453" y="4794361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2800" dirty="0"/>
          </a:p>
        </p:txBody>
      </p:sp>
      <p:sp>
        <p:nvSpPr>
          <p:cNvPr id="17" name="직사각형 16"/>
          <p:cNvSpPr/>
          <p:nvPr/>
        </p:nvSpPr>
        <p:spPr>
          <a:xfrm>
            <a:off x="3596993" y="5731621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endParaRPr lang="ko-KR" altLang="en-US" sz="2800" dirty="0"/>
          </a:p>
        </p:txBody>
      </p:sp>
      <p:sp>
        <p:nvSpPr>
          <p:cNvPr id="18" name="직사각형 17"/>
          <p:cNvSpPr/>
          <p:nvPr/>
        </p:nvSpPr>
        <p:spPr>
          <a:xfrm>
            <a:off x="4366613" y="5731621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endParaRPr lang="ko-KR" altLang="en-US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5110209" y="5731621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2800" dirty="0"/>
          </a:p>
        </p:txBody>
      </p:sp>
      <p:sp>
        <p:nvSpPr>
          <p:cNvPr id="20" name="직사각형 19"/>
          <p:cNvSpPr/>
          <p:nvPr/>
        </p:nvSpPr>
        <p:spPr>
          <a:xfrm>
            <a:off x="5851848" y="5731621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560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63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46~47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1313844"/>
            <a:ext cx="3751416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0.062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100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배는 얼마인지 빈칸에 알맞은 수를 써넣으세요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1467802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665" y="1280074"/>
            <a:ext cx="3911236" cy="234442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650987" y="1339519"/>
            <a:ext cx="3840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sz="2800" dirty="0"/>
          </a:p>
        </p:txBody>
      </p:sp>
      <p:sp>
        <p:nvSpPr>
          <p:cNvPr id="23" name="직사각형 22"/>
          <p:cNvSpPr/>
          <p:nvPr/>
        </p:nvSpPr>
        <p:spPr>
          <a:xfrm>
            <a:off x="5367267" y="1339519"/>
            <a:ext cx="3840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2800" dirty="0"/>
          </a:p>
        </p:txBody>
      </p:sp>
      <p:sp>
        <p:nvSpPr>
          <p:cNvPr id="26" name="직사각형 25"/>
          <p:cNvSpPr/>
          <p:nvPr/>
        </p:nvSpPr>
        <p:spPr>
          <a:xfrm>
            <a:off x="4645413" y="2199005"/>
            <a:ext cx="3840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endParaRPr lang="ko-KR" altLang="en-US" sz="2800" dirty="0"/>
          </a:p>
        </p:txBody>
      </p:sp>
      <p:sp>
        <p:nvSpPr>
          <p:cNvPr id="27" name="직사각형 26"/>
          <p:cNvSpPr/>
          <p:nvPr/>
        </p:nvSpPr>
        <p:spPr>
          <a:xfrm>
            <a:off x="5352491" y="2199005"/>
            <a:ext cx="3840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sz="2800" dirty="0"/>
          </a:p>
        </p:txBody>
      </p:sp>
      <p:sp>
        <p:nvSpPr>
          <p:cNvPr id="28" name="직사각형 27"/>
          <p:cNvSpPr/>
          <p:nvPr/>
        </p:nvSpPr>
        <p:spPr>
          <a:xfrm>
            <a:off x="6059569" y="2199005"/>
            <a:ext cx="3840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2800" dirty="0"/>
          </a:p>
        </p:txBody>
      </p:sp>
      <p:sp>
        <p:nvSpPr>
          <p:cNvPr id="30" name="직사각형 29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3695094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ko-KR" altLang="en-US" sz="2800" b="1" dirty="0" err="1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 알게 된 점을 말해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3871912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66" y="3613502"/>
            <a:ext cx="536625" cy="568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46499B32-8EA8-413B-AADC-8F6176409519}"/>
                  </a:ext>
                </a:extLst>
              </p:cNvPr>
              <p:cNvSpPr txBox="1"/>
              <p:nvPr/>
            </p:nvSpPr>
            <p:spPr>
              <a:xfrm>
                <a:off x="1408191" y="4283778"/>
                <a:ext cx="7374095" cy="190761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ko-KR" altLang="en-US" sz="2400" i="1" spc="-15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소수</m:t>
                    </m:r>
                    <m:r>
                      <a:rPr lang="ko-KR" altLang="en-US" sz="2400" i="1" spc="-15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의</m:t>
                    </m:r>
                    <m:r>
                      <a:rPr lang="en-US" altLang="ko-KR" sz="2400" b="0" i="1" spc="-15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 </m:t>
                    </m:r>
                    <m:f>
                      <m:fPr>
                        <m:ctrlPr>
                          <a:rPr lang="en-US" altLang="ko-KR" sz="2400" i="1" spc="-15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b="0" i="1" spc="-15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pc="-15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10</m:t>
                        </m:r>
                      </m:den>
                    </m:f>
                  </m:oMath>
                </a14:m>
                <a:r>
                  <a:rPr lang="ko-KR" altLang="en-US" sz="2400" spc="-15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을 계속 구하면 소수점을 기준으로 수가 오른쪽으로 한 자리씩 이동하므로 수가 점점 작아집니다</a:t>
                </a:r>
                <a:r>
                  <a:rPr lang="en-US" altLang="ko-KR" sz="2400" spc="-15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 </a:t>
                </a:r>
              </a:p>
              <a:p>
                <a:pPr algn="just"/>
                <a:r>
                  <a:rPr lang="ko-KR" altLang="en-US" sz="2400" spc="-15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소수를 계속 </a:t>
                </a:r>
                <a:r>
                  <a:rPr lang="en-US" altLang="ko-KR" sz="2400" spc="-15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10</a:t>
                </a:r>
                <a:r>
                  <a:rPr lang="ko-KR" altLang="en-US" sz="2400" spc="-15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배 하면 소수점을 기준으로 수가 왼쪽으로 </a:t>
                </a:r>
                <a:endParaRPr lang="en-US" altLang="ko-KR" sz="2400" spc="-150" dirty="0" smtClean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 algn="just"/>
                <a:r>
                  <a:rPr lang="ko-KR" altLang="en-US" sz="2400" spc="-15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한 자리씩 이동하므로 수가 점점 커집니다</a:t>
                </a:r>
                <a:r>
                  <a:rPr lang="en-US" altLang="ko-KR" sz="2400" spc="-15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400" b="1" spc="-150" dirty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499B32-8EA8-413B-AADC-8F617640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191" y="4283778"/>
                <a:ext cx="7374095" cy="1907614"/>
              </a:xfrm>
              <a:prstGeom prst="roundRect">
                <a:avLst/>
              </a:prstGeom>
              <a:blipFill rotWithShape="0">
                <a:blip r:embed="rId4"/>
                <a:stretch>
                  <a:fillRect b="-1270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/>
          <p:cNvGrpSpPr/>
          <p:nvPr/>
        </p:nvGrpSpPr>
        <p:grpSpPr>
          <a:xfrm>
            <a:off x="1408191" y="4232991"/>
            <a:ext cx="7374096" cy="2208406"/>
            <a:chOff x="1345644" y="5629036"/>
            <a:chExt cx="7374096" cy="2208406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629036"/>
              <a:ext cx="7374096" cy="220840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2330" y="6571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210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6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5" y="212942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64" y="2129425"/>
            <a:ext cx="7036810" cy="263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10" y="3088615"/>
            <a:ext cx="7191375" cy="256222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3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63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46~47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338340" y="1382722"/>
            <a:ext cx="7261963" cy="1094826"/>
            <a:chOff x="1338340" y="1382722"/>
            <a:chExt cx="7261963" cy="109482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xmlns="" id="{1F871BB5-AA23-4801-9197-D919BD223992}"/>
                </a:ext>
              </a:extLst>
            </p:cNvPr>
            <p:cNvSpPr txBox="1"/>
            <p:nvPr/>
          </p:nvSpPr>
          <p:spPr>
            <a:xfrm>
              <a:off x="1338340" y="1382722"/>
              <a:ext cx="7261963" cy="1094826"/>
            </a:xfrm>
            <a:prstGeom prst="rect">
              <a:avLst/>
            </a:prstGeom>
            <a:noFill/>
          </p:spPr>
          <p:txBody>
            <a:bodyPr wrap="square" lIns="108878" tIns="54439" rIns="108878" bIns="54439" rtlCol="0">
              <a:spAutoFit/>
            </a:bodyPr>
            <a:lstStyle/>
            <a:p>
              <a:r>
                <a:rPr lang="ko-KR" altLang="en-US" sz="3200" spc="-15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종이 </a:t>
              </a:r>
              <a:r>
                <a:rPr lang="en-US" altLang="ko-KR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r>
                <a: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묶음이 </a:t>
              </a:r>
              <a:r>
                <a:rPr lang="en-US" altLang="ko-KR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0.4 kg</a:t>
              </a:r>
              <a:r>
                <a: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입니다</a:t>
              </a:r>
              <a:r>
                <a:rPr lang="en-US" altLang="ko-KR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 </a:t>
              </a:r>
              <a:r>
                <a:rPr lang="en-US" altLang="ko-KR" sz="3200" spc="-15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</a:t>
              </a:r>
              <a:r>
                <a:rPr lang="ko-KR" altLang="en-US" sz="3200" spc="-15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안에 </a:t>
              </a:r>
              <a:r>
                <a: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알맞은 </a:t>
              </a:r>
              <a:endPara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en-US" altLang="ko-KR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3200" spc="-15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수를 </a:t>
              </a:r>
              <a:r>
                <a: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써넣으세요</a:t>
              </a:r>
              <a:r>
                <a:rPr lang="en-US" altLang="ko-KR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endParaRPr lang="ko-KR" altLang="en-US" sz="3200" b="1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8016" y="1440387"/>
              <a:ext cx="453470" cy="476577"/>
            </a:xfrm>
            <a:prstGeom prst="rect">
              <a:avLst/>
            </a:prstGeom>
          </p:spPr>
        </p:pic>
      </p:grpSp>
      <p:sp>
        <p:nvSpPr>
          <p:cNvPr id="26" name="직사각형 25"/>
          <p:cNvSpPr/>
          <p:nvPr/>
        </p:nvSpPr>
        <p:spPr>
          <a:xfrm>
            <a:off x="1436217" y="4394140"/>
            <a:ext cx="877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0.004</a:t>
            </a:r>
            <a:endParaRPr lang="ko-KR" altLang="en-US" sz="2000" dirty="0"/>
          </a:p>
        </p:txBody>
      </p:sp>
      <p:sp>
        <p:nvSpPr>
          <p:cNvPr id="27" name="직사각형 26"/>
          <p:cNvSpPr/>
          <p:nvPr/>
        </p:nvSpPr>
        <p:spPr>
          <a:xfrm>
            <a:off x="3224109" y="4392853"/>
            <a:ext cx="7200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0.04</a:t>
            </a:r>
            <a:endParaRPr lang="ko-KR" altLang="en-US" sz="2000" dirty="0"/>
          </a:p>
        </p:txBody>
      </p:sp>
      <p:sp>
        <p:nvSpPr>
          <p:cNvPr id="28" name="직사각형 27"/>
          <p:cNvSpPr/>
          <p:nvPr/>
        </p:nvSpPr>
        <p:spPr>
          <a:xfrm>
            <a:off x="7127097" y="4398517"/>
            <a:ext cx="3831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sz="2000" dirty="0"/>
          </a:p>
        </p:txBody>
      </p:sp>
      <p:grpSp>
        <p:nvGrpSpPr>
          <p:cNvPr id="29" name="그룹 28"/>
          <p:cNvGrpSpPr/>
          <p:nvPr/>
        </p:nvGrpSpPr>
        <p:grpSpPr>
          <a:xfrm>
            <a:off x="1360850" y="4411012"/>
            <a:ext cx="905738" cy="357615"/>
            <a:chOff x="11748633" y="8328261"/>
            <a:chExt cx="905738" cy="446170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1748633" y="8328261"/>
              <a:ext cx="905738" cy="44617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39577" y="8358061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/>
          <p:cNvGrpSpPr/>
          <p:nvPr/>
        </p:nvGrpSpPr>
        <p:grpSpPr>
          <a:xfrm>
            <a:off x="3191158" y="4416738"/>
            <a:ext cx="853621" cy="357615"/>
            <a:chOff x="11748633" y="8328261"/>
            <a:chExt cx="747941" cy="446170"/>
          </a:xfrm>
        </p:grpSpPr>
        <p:sp>
          <p:nvSpPr>
            <p:cNvPr id="33" name="모서리가 둥근 직사각형 32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1748633" y="8328261"/>
              <a:ext cx="747941" cy="44617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0678" y="8358061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그룹 41"/>
          <p:cNvGrpSpPr/>
          <p:nvPr/>
        </p:nvGrpSpPr>
        <p:grpSpPr>
          <a:xfrm>
            <a:off x="7101312" y="4392853"/>
            <a:ext cx="408964" cy="357615"/>
            <a:chOff x="11834202" y="8328261"/>
            <a:chExt cx="364758" cy="446170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1834202" y="8328261"/>
              <a:ext cx="364758" cy="44617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4656" y="8358061"/>
              <a:ext cx="323850" cy="38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1570</TotalTime>
  <Words>273</Words>
  <Application>Microsoft Office PowerPoint</Application>
  <PresentationFormat>화면 슬라이드 쇼(4:3)</PresentationFormat>
  <Paragraphs>78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나눔스퀘어라운드 ExtraBold</vt:lpstr>
      <vt:lpstr>Wingdings</vt:lpstr>
      <vt:lpstr>Arial</vt:lpstr>
      <vt:lpstr>Cambria Math</vt:lpstr>
      <vt:lpstr>나눔스퀘어라운드 Bold</vt:lpstr>
      <vt:lpstr>맑은 고딕</vt:lpstr>
      <vt:lpstr>Office 테마</vt:lpstr>
      <vt:lpstr>소수 사이의 관계를 알아볼까요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소수 사이의 관계를 알아볼까요</dc:title>
  <cp:lastModifiedBy>유정미</cp:lastModifiedBy>
  <cp:revision>1</cp:revision>
  <cp:lastPrinted>2020-10-02T06:00:39Z</cp:lastPrinted>
  <dcterms:created xsi:type="dcterms:W3CDTF">2020-08-03T17:24:52Z</dcterms:created>
  <dcterms:modified xsi:type="dcterms:W3CDTF">2021-04-12T05:13:23Z</dcterms:modified>
</cp:coreProperties>
</file>